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58" r:id="rId6"/>
    <p:sldId id="264" r:id="rId7"/>
    <p:sldId id="265" r:id="rId8"/>
    <p:sldId id="266" r:id="rId9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68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691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2497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364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812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2009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62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4320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1538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5452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3818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6457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3F62D-AF36-433A-B44F-C322D1A07BBD}" type="datetimeFigureOut">
              <a:rPr lang="fr-FR" smtClean="0"/>
              <a:t>02/01/2022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D7A90-5A1E-44EA-929F-7DC9510D98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3309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Wireframe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fr-F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6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Accueil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44195"/>
            <a:ext cx="8229600" cy="4037973"/>
          </a:xfrm>
        </p:spPr>
      </p:pic>
    </p:spTree>
    <p:extLst>
      <p:ext uri="{BB962C8B-B14F-4D97-AF65-F5344CB8AC3E}">
        <p14:creationId xmlns:p14="http://schemas.microsoft.com/office/powerpoint/2010/main" val="1131912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057729-8535-4411-AE86-0983ECCC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D’ENREGISTREMENT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90E65CC0-B02B-4620-92C7-D0E02D16D8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23729"/>
            <a:ext cx="8229600" cy="4078905"/>
          </a:xfrm>
        </p:spPr>
      </p:pic>
    </p:spTree>
    <p:extLst>
      <p:ext uri="{BB962C8B-B14F-4D97-AF65-F5344CB8AC3E}">
        <p14:creationId xmlns:p14="http://schemas.microsoft.com/office/powerpoint/2010/main" val="3264944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E3918D-CE90-47F9-999C-A85C0EE94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DE « LOGIN »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759055E-77A5-4A0C-8F29-58CE5288C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21539"/>
            <a:ext cx="8229600" cy="3883284"/>
          </a:xfrm>
        </p:spPr>
      </p:pic>
    </p:spTree>
    <p:extLst>
      <p:ext uri="{BB962C8B-B14F-4D97-AF65-F5344CB8AC3E}">
        <p14:creationId xmlns:p14="http://schemas.microsoft.com/office/powerpoint/2010/main" val="1819311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INTERFACE DE GESTION DE PROFIL D’UTILISATEURS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44825"/>
            <a:ext cx="8219256" cy="4536504"/>
          </a:xfrm>
        </p:spPr>
      </p:pic>
    </p:spTree>
    <p:extLst>
      <p:ext uri="{BB962C8B-B14F-4D97-AF65-F5344CB8AC3E}">
        <p14:creationId xmlns:p14="http://schemas.microsoft.com/office/powerpoint/2010/main" val="1099930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4D800E-C1C0-450A-B8B2-48417CD85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INTERFACE DE DÉCONNEXION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58D56A96-47CB-4954-8BC5-C0C6F5E204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03606"/>
            <a:ext cx="8229600" cy="4045673"/>
          </a:xfrm>
        </p:spPr>
      </p:pic>
    </p:spTree>
    <p:extLst>
      <p:ext uri="{BB962C8B-B14F-4D97-AF65-F5344CB8AC3E}">
        <p14:creationId xmlns:p14="http://schemas.microsoft.com/office/powerpoint/2010/main" val="3905299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AD0072-1380-4287-9947-7AFF8097A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DÉCONNECTER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A75AA1E-044C-4BC9-9C26-49118BC26B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417638"/>
            <a:ext cx="8568952" cy="5165723"/>
          </a:xfrm>
        </p:spPr>
      </p:pic>
    </p:spTree>
    <p:extLst>
      <p:ext uri="{BB962C8B-B14F-4D97-AF65-F5344CB8AC3E}">
        <p14:creationId xmlns:p14="http://schemas.microsoft.com/office/powerpoint/2010/main" val="2830246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F8C767-BD01-4237-A16D-D50AA15DA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CONTACT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E96136A-5427-416E-A3B5-181C3F196B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97630"/>
            <a:ext cx="8229600" cy="4411690"/>
          </a:xfrm>
        </p:spPr>
      </p:pic>
    </p:spTree>
    <p:extLst>
      <p:ext uri="{BB962C8B-B14F-4D97-AF65-F5344CB8AC3E}">
        <p14:creationId xmlns:p14="http://schemas.microsoft.com/office/powerpoint/2010/main" val="248968329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18</Words>
  <Application>Microsoft Office PowerPoint</Application>
  <PresentationFormat>Affichage à l'écran (4:3)</PresentationFormat>
  <Paragraphs>8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Thème Office</vt:lpstr>
      <vt:lpstr>Wireframe</vt:lpstr>
      <vt:lpstr>Accueil</vt:lpstr>
      <vt:lpstr>INTERFACE D’ENREGISTREMENT</vt:lpstr>
      <vt:lpstr>INTERFACE DE « LOGIN »</vt:lpstr>
      <vt:lpstr>INTERFACE DE GESTION DE PROFIL D’UTILISATEURS</vt:lpstr>
      <vt:lpstr>INTERFACE DE DÉCONNEXION</vt:lpstr>
      <vt:lpstr>DÉCONNECTER</vt:lpstr>
      <vt:lpstr>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ACER</dc:creator>
  <cp:lastModifiedBy>Amadou Ba</cp:lastModifiedBy>
  <cp:revision>9</cp:revision>
  <dcterms:created xsi:type="dcterms:W3CDTF">2022-01-01T17:44:12Z</dcterms:created>
  <dcterms:modified xsi:type="dcterms:W3CDTF">2022-01-02T11:55:51Z</dcterms:modified>
</cp:coreProperties>
</file>

<file path=docProps/thumbnail.jpeg>
</file>